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2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ransition spd="slow" advClick="0" advTm="5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B4BA-A3D3-4054-A0B3-1F4986FD63F2}" type="datetimeFigureOut">
              <a:rPr lang="sl-SI" smtClean="0"/>
              <a:pPr/>
              <a:t>21.6.2011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6891B-A485-4D27-8701-81F3814630DA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500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02-WellcomeandIntro.pptx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02-WellcomeandIntro.pptx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hneider Electric_transp.png">
            <a:hlinkClick r:id="rId2" action="ppaction://hlinkpres?slideindex=1&amp;slidetitle=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6021288"/>
            <a:ext cx="1979712" cy="722088"/>
          </a:xfrm>
          <a:prstGeom prst="rect">
            <a:avLst/>
          </a:prstGeom>
        </p:spPr>
      </p:pic>
      <p:pic>
        <p:nvPicPr>
          <p:cNvPr id="5" name="Picture 4" descr="ALTENS s podpisom_600x13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6165304"/>
            <a:ext cx="2118928" cy="459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496179"/>
            <a:ext cx="5688632" cy="2123658"/>
          </a:xfrm>
        </p:spPr>
        <p:txBody>
          <a:bodyPr>
            <a:noAutofit/>
          </a:bodyPr>
          <a:lstStyle/>
          <a:p>
            <a:pPr algn="l"/>
            <a:r>
              <a:rPr lang="sl-S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Bringing versatility</a:t>
            </a:r>
            <a:br>
              <a:rPr lang="sl-S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l-S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and reliability to your</a:t>
            </a:r>
            <a:br>
              <a:rPr lang="sl-S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sl-S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wireless network</a:t>
            </a:r>
            <a:endParaRPr lang="sl-S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708920"/>
            <a:ext cx="7128792" cy="757130"/>
          </a:xfrm>
        </p:spPr>
        <p:txBody>
          <a:bodyPr>
            <a:noAutofit/>
          </a:bodyPr>
          <a:lstStyle/>
          <a:p>
            <a:pPr algn="l"/>
            <a:r>
              <a:rPr lang="sl-SI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Trio Data Radios</a:t>
            </a:r>
          </a:p>
          <a:p>
            <a:pPr algn="l"/>
            <a:r>
              <a:rPr lang="sl-SI" sz="1800" dirty="0" smtClean="0">
                <a:solidFill>
                  <a:schemeClr val="tx1"/>
                </a:solidFill>
              </a:rPr>
              <a:t>Wireless communication for telemetry and remote SCADA solutions</a:t>
            </a:r>
            <a:endParaRPr lang="sl-SI" sz="1800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573016"/>
            <a:ext cx="73437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055768" y="6604084"/>
            <a:ext cx="20882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50" dirty="0" smtClean="0"/>
              <a:t>Stefan, klick on logo to continue!</a:t>
            </a:r>
            <a:endParaRPr lang="sl-SI" sz="1050" dirty="0"/>
          </a:p>
        </p:txBody>
      </p:sp>
    </p:spTree>
  </p:cSld>
  <p:clrMapOvr>
    <a:masterClrMapping/>
  </p:clrMapOvr>
  <p:transition spd="slow" advClick="0" advTm="3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971600" y="548680"/>
            <a:ext cx="5688632" cy="208823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Vnašamo vsestranskost</a:t>
            </a:r>
            <a:br>
              <a:rPr kumimoji="0" lang="sl-SI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sl-SI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 zanesljivost v vaše</a:t>
            </a:r>
            <a:br>
              <a:rPr kumimoji="0" lang="sl-SI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sl-SI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brezžično omrežje</a:t>
            </a:r>
          </a:p>
        </p:txBody>
      </p:sp>
      <p:pic>
        <p:nvPicPr>
          <p:cNvPr id="4" name="Picture 3" descr="Schneider Electric_transp.png">
            <a:hlinkClick r:id="rId2" action="ppaction://hlinkpres?slideindex=1&amp;slidetitle=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6021288"/>
            <a:ext cx="1979712" cy="722088"/>
          </a:xfrm>
          <a:prstGeom prst="rect">
            <a:avLst/>
          </a:prstGeom>
        </p:spPr>
      </p:pic>
      <p:pic>
        <p:nvPicPr>
          <p:cNvPr id="5" name="Picture 4" descr="ALTENS s podpisom_600x130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6165304"/>
            <a:ext cx="2118928" cy="45910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971600" y="2708920"/>
            <a:ext cx="6408712" cy="79208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Trio Data Radios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sl-SI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Brezžična komunikacija za telemetrijo in daljinsko vodenje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3573016"/>
            <a:ext cx="73437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055768" y="6604084"/>
            <a:ext cx="20882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50" dirty="0" smtClean="0"/>
              <a:t>Stefan, klick on logo to continue!</a:t>
            </a:r>
            <a:endParaRPr lang="sl-SI" sz="1050" dirty="0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41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Bringing versatility and reliability to your wireless network</vt:lpstr>
      <vt:lpstr>Slide 2</vt:lpstr>
    </vt:vector>
  </TitlesOfParts>
  <Company>ALTENS d.o.o.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Bringing versatility and reliability to your wireless network</dc:title>
  <dc:creator>Darko Lestan</dc:creator>
  <cp:lastModifiedBy>Darko Lestan</cp:lastModifiedBy>
  <cp:revision>16</cp:revision>
  <dcterms:created xsi:type="dcterms:W3CDTF">2011-06-17T10:52:49Z</dcterms:created>
  <dcterms:modified xsi:type="dcterms:W3CDTF">2011-06-21T15:22:46Z</dcterms:modified>
</cp:coreProperties>
</file>